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4" r:id="rId1"/>
  </p:sldMasterIdLst>
  <p:notesMasterIdLst>
    <p:notesMasterId r:id="rId3"/>
  </p:notesMasterIdLst>
  <p:sldIdLst>
    <p:sldId id="283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729" userDrawn="1">
          <p15:clr>
            <a:srgbClr val="A4A3A4"/>
          </p15:clr>
        </p15:guide>
        <p15:guide id="2" pos="372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3950"/>
    <a:srgbClr val="0C2632"/>
    <a:srgbClr val="002D40"/>
    <a:srgbClr val="003F58"/>
    <a:srgbClr val="0EABBE"/>
    <a:srgbClr val="0F828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Светлый стиль 1 — акцент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2838BEF-8BB2-4498-84A7-C5851F593DF1}" styleName="Средний стиль 4 —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40" autoAdjust="0"/>
    <p:restoredTop sz="92895" autoAdjust="0"/>
  </p:normalViewPr>
  <p:slideViewPr>
    <p:cSldViewPr snapToGrid="0">
      <p:cViewPr varScale="1">
        <p:scale>
          <a:sx n="80" d="100"/>
          <a:sy n="80" d="100"/>
        </p:scale>
        <p:origin x="734" y="58"/>
      </p:cViewPr>
      <p:guideLst>
        <p:guide orient="horz" pos="1729"/>
        <p:guide pos="3727"/>
      </p:guideLst>
    </p:cSldViewPr>
  </p:slideViewPr>
  <p:outlineViewPr>
    <p:cViewPr>
      <p:scale>
        <a:sx n="33" d="100"/>
        <a:sy n="33" d="100"/>
      </p:scale>
      <p:origin x="0" y="1464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0610200-9307-4DCB-9D5F-3BA27C43EC11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07BD9B0-523B-4883-9090-4C21565517E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065930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11427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324594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09754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660105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906676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50423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601738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292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83667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968737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35568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BA23E2-2FCB-4C02-8B87-4D637E6A9486}" type="datetimeFigureOut">
              <a:rPr lang="ru-RU" smtClean="0"/>
              <a:t>09.09.2021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1045F1-9A10-4252-B5D2-0C3C290A5E8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71941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41675309"/>
              </p:ext>
            </p:extLst>
          </p:nvPr>
        </p:nvGraphicFramePr>
        <p:xfrm>
          <a:off x="200731" y="396750"/>
          <a:ext cx="11790538" cy="6064500"/>
        </p:xfrm>
        <a:graphic>
          <a:graphicData uri="http://schemas.openxmlformats.org/drawingml/2006/table">
            <a:tbl>
              <a:tblPr/>
              <a:tblGrid>
                <a:gridCol w="717631">
                  <a:extLst>
                    <a:ext uri="{9D8B030D-6E8A-4147-A177-3AD203B41FA5}">
                      <a16:colId xmlns:a16="http://schemas.microsoft.com/office/drawing/2014/main" val="4224109610"/>
                    </a:ext>
                  </a:extLst>
                </a:gridCol>
                <a:gridCol w="3276548">
                  <a:extLst>
                    <a:ext uri="{9D8B030D-6E8A-4147-A177-3AD203B41FA5}">
                      <a16:colId xmlns:a16="http://schemas.microsoft.com/office/drawing/2014/main" val="1715998832"/>
                    </a:ext>
                  </a:extLst>
                </a:gridCol>
                <a:gridCol w="1425818">
                  <a:extLst>
                    <a:ext uri="{9D8B030D-6E8A-4147-A177-3AD203B41FA5}">
                      <a16:colId xmlns:a16="http://schemas.microsoft.com/office/drawing/2014/main" val="3028502119"/>
                    </a:ext>
                  </a:extLst>
                </a:gridCol>
                <a:gridCol w="1425818">
                  <a:extLst>
                    <a:ext uri="{9D8B030D-6E8A-4147-A177-3AD203B41FA5}">
                      <a16:colId xmlns:a16="http://schemas.microsoft.com/office/drawing/2014/main" val="1600164513"/>
                    </a:ext>
                  </a:extLst>
                </a:gridCol>
                <a:gridCol w="755400">
                  <a:extLst>
                    <a:ext uri="{9D8B030D-6E8A-4147-A177-3AD203B41FA5}">
                      <a16:colId xmlns:a16="http://schemas.microsoft.com/office/drawing/2014/main" val="2098376520"/>
                    </a:ext>
                  </a:extLst>
                </a:gridCol>
                <a:gridCol w="780580">
                  <a:extLst>
                    <a:ext uri="{9D8B030D-6E8A-4147-A177-3AD203B41FA5}">
                      <a16:colId xmlns:a16="http://schemas.microsoft.com/office/drawing/2014/main" val="990191345"/>
                    </a:ext>
                  </a:extLst>
                </a:gridCol>
                <a:gridCol w="755400">
                  <a:extLst>
                    <a:ext uri="{9D8B030D-6E8A-4147-A177-3AD203B41FA5}">
                      <a16:colId xmlns:a16="http://schemas.microsoft.com/office/drawing/2014/main" val="3820409031"/>
                    </a:ext>
                  </a:extLst>
                </a:gridCol>
                <a:gridCol w="745958">
                  <a:extLst>
                    <a:ext uri="{9D8B030D-6E8A-4147-A177-3AD203B41FA5}">
                      <a16:colId xmlns:a16="http://schemas.microsoft.com/office/drawing/2014/main" val="2361442763"/>
                    </a:ext>
                  </a:extLst>
                </a:gridCol>
                <a:gridCol w="708188">
                  <a:extLst>
                    <a:ext uri="{9D8B030D-6E8A-4147-A177-3AD203B41FA5}">
                      <a16:colId xmlns:a16="http://schemas.microsoft.com/office/drawing/2014/main" val="939531218"/>
                    </a:ext>
                  </a:extLst>
                </a:gridCol>
                <a:gridCol w="1199197">
                  <a:extLst>
                    <a:ext uri="{9D8B030D-6E8A-4147-A177-3AD203B41FA5}">
                      <a16:colId xmlns:a16="http://schemas.microsoft.com/office/drawing/2014/main" val="3134986453"/>
                    </a:ext>
                  </a:extLst>
                </a:gridCol>
              </a:tblGrid>
              <a:tr h="1010750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место</a:t>
                      </a:r>
                    </a:p>
                  </a:txBody>
                  <a:tcPr marL="9458" marR="9458" marT="9458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Команда</a:t>
                      </a:r>
                    </a:p>
                  </a:txBody>
                  <a:tcPr marL="9458" marR="9458" marT="9458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Итого</a:t>
                      </a:r>
                    </a:p>
                  </a:txBody>
                  <a:tcPr marL="9458" marR="9458" marT="9458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Разминка</a:t>
                      </a:r>
                    </a:p>
                  </a:txBody>
                  <a:tcPr marL="9458" marR="9458" marT="9458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</a:t>
                      </a:r>
                    </a:p>
                  </a:txBody>
                  <a:tcPr marL="9458" marR="9458" marT="9458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</a:t>
                      </a:r>
                    </a:p>
                  </a:txBody>
                  <a:tcPr marL="9458" marR="9458" marT="9458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</a:t>
                      </a:r>
                    </a:p>
                  </a:txBody>
                  <a:tcPr marL="9458" marR="9458" marT="9458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</a:t>
                      </a:r>
                    </a:p>
                  </a:txBody>
                  <a:tcPr marL="9458" marR="9458" marT="9458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5</a:t>
                      </a:r>
                    </a:p>
                  </a:txBody>
                  <a:tcPr marL="9458" marR="9458" marT="9458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Супер игра</a:t>
                      </a:r>
                    </a:p>
                  </a:txBody>
                  <a:tcPr marL="9458" marR="9458" marT="9458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30836320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Балтийский дебют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568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 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24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128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280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76346270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Супер Семейка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553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39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132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70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260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7419214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Птичий глаз 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495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 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51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156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180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74749300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Почка осы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492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36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54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295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75594096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Double fault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457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98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50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220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0310465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6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ДержиПятьОвец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443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 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17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76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245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8748637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7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Азиатские прелюдии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390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 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22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56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210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80079111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ОМОН, эврибади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389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 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56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65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200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42973587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9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Я и балет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385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 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24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88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45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160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83440897"/>
                  </a:ext>
                </a:extLst>
              </a:tr>
              <a:tr h="50537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Ой, бой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361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0000"/>
                          </a:solidFill>
                          <a:effectLst/>
                          <a:latin typeface="Foros Bold Italic" panose="020B0803020203090204" pitchFamily="34" charset="-52"/>
                        </a:rPr>
                        <a:t> 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17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1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14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30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80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25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800" b="0" i="0" u="none" strike="noStrike" dirty="0">
                          <a:solidFill>
                            <a:srgbClr val="FFFFFF"/>
                          </a:solidFill>
                          <a:effectLst/>
                          <a:latin typeface="Foros Bold Italic" panose="020B0803020203090204" pitchFamily="34" charset="-52"/>
                        </a:rPr>
                        <a:t>195</a:t>
                      </a:r>
                    </a:p>
                  </a:txBody>
                  <a:tcPr marL="9458" marR="9458" marT="9458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105649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420857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9631</TotalTime>
  <Words>123</Words>
  <Application>Microsoft Office PowerPoint</Application>
  <PresentationFormat>Широкоэкранный</PresentationFormat>
  <Paragraphs>110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Foros Bold Italic</vt:lpstr>
      <vt:lpstr>Тема Office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Father</dc:creator>
  <cp:lastModifiedBy>Машулулу</cp:lastModifiedBy>
  <cp:revision>284</cp:revision>
  <dcterms:created xsi:type="dcterms:W3CDTF">2017-10-23T08:02:18Z</dcterms:created>
  <dcterms:modified xsi:type="dcterms:W3CDTF">2021-09-09T14:36:28Z</dcterms:modified>
</cp:coreProperties>
</file>

<file path=docProps/thumbnail.jpeg>
</file>